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Worksheet" r:id="rId3" imgW="9639319" imgH="1914639" progId="Excel.Sheet.12">
                  <p:embed/>
                </p:oleObj>
              </mc:Choice>
              <mc:Fallback>
                <p:oleObj name="Worksheet" r:id="rId3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Worksheet" r:id="rId3" imgW="11763483" imgH="8963145" progId="Excel.Sheet.12">
                  <p:embed/>
                </p:oleObj>
              </mc:Choice>
              <mc:Fallback>
                <p:oleObj name="Worksheet" r:id="rId3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Words>336</Words>
  <Application>Microsoft Office PowerPoint</Application>
  <PresentationFormat>Presentación en pantalla (4:3)</PresentationFormat>
  <Paragraphs>215</Paragraphs>
  <Slides>80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80</vt:i4>
      </vt:variant>
    </vt:vector>
  </HeadingPairs>
  <TitlesOfParts>
    <vt:vector size="83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94</cp:revision>
  <dcterms:created xsi:type="dcterms:W3CDTF">2017-07-26T08:01:18Z</dcterms:created>
  <dcterms:modified xsi:type="dcterms:W3CDTF">2017-08-08T20:26:29Z</dcterms:modified>
</cp:coreProperties>
</file>